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3" r:id="rId4"/>
    <p:sldId id="262" r:id="rId5"/>
    <p:sldId id="258"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0B8683-8757-4AB1-98B5-BEF032BB3448}"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0B8683-8757-4AB1-98B5-BEF032BB3448}"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0B8683-8757-4AB1-98B5-BEF032BB3448}"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0B8683-8757-4AB1-98B5-BEF032BB3448}"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0B8683-8757-4AB1-98B5-BEF032BB3448}"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0B8683-8757-4AB1-98B5-BEF032BB3448}"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0B8683-8757-4AB1-98B5-BEF032BB3448}" type="datetimeFigureOut">
              <a:rPr lang="en-US" smtClean="0"/>
              <a:t>10/1/2013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0B8683-8757-4AB1-98B5-BEF032BB3448}" type="datetimeFigureOut">
              <a:rPr lang="en-US" smtClean="0"/>
              <a:t>10/1/2013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0B8683-8757-4AB1-98B5-BEF032BB3448}" type="datetimeFigureOut">
              <a:rPr lang="en-US" smtClean="0"/>
              <a:t>10/1/2013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0B8683-8757-4AB1-98B5-BEF032BB3448}"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EF97-9F5C-47F6-8FA4-CFFED715B63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0B8683-8757-4AB1-98B5-BEF032BB3448}"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26EF97-9F5C-47F6-8FA4-CFFED715B63C}"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0F0B8683-8757-4AB1-98B5-BEF032BB3448}" type="datetimeFigureOut">
              <a:rPr lang="en-US" smtClean="0"/>
              <a:t>10/1/2013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C926EF97-9F5C-47F6-8FA4-CFFED715B63C}"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1</a:t>
            </a:r>
            <a:endParaRPr lang="en-US" dirty="0"/>
          </a:p>
        </p:txBody>
      </p:sp>
    </p:spTree>
    <p:extLst>
      <p:ext uri="{BB962C8B-B14F-4D97-AF65-F5344CB8AC3E}">
        <p14:creationId xmlns:p14="http://schemas.microsoft.com/office/powerpoint/2010/main" val="2395512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Heretic’s Daughter</a:t>
            </a:r>
            <a:endParaRPr lang="en-US" dirty="0"/>
          </a:p>
        </p:txBody>
      </p:sp>
      <p:sp>
        <p:nvSpPr>
          <p:cNvPr id="3" name="Content Placeholder 2"/>
          <p:cNvSpPr>
            <a:spLocks noGrp="1"/>
          </p:cNvSpPr>
          <p:nvPr>
            <p:ph idx="1"/>
          </p:nvPr>
        </p:nvSpPr>
        <p:spPr/>
        <p:txBody>
          <a:bodyPr>
            <a:normAutofit/>
          </a:bodyPr>
          <a:lstStyle/>
          <a:p>
            <a:r>
              <a:rPr lang="en-US" sz="4000" dirty="0" smtClean="0"/>
              <a:t>Write a brief explanation of what the story is about so far. </a:t>
            </a:r>
            <a:r>
              <a:rPr lang="en-US" sz="4000" b="1" dirty="0" smtClean="0"/>
              <a:t>1 par.</a:t>
            </a:r>
          </a:p>
          <a:p>
            <a:r>
              <a:rPr lang="en-US" sz="4000" dirty="0" smtClean="0"/>
              <a:t>In what ways is Sarah like her mother?</a:t>
            </a:r>
            <a:endParaRPr lang="en-US" sz="4000" dirty="0"/>
          </a:p>
        </p:txBody>
      </p:sp>
    </p:spTree>
    <p:extLst>
      <p:ext uri="{BB962C8B-B14F-4D97-AF65-F5344CB8AC3E}">
        <p14:creationId xmlns:p14="http://schemas.microsoft.com/office/powerpoint/2010/main" val="1807082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125113" cy="924475"/>
          </a:xfrm>
        </p:spPr>
        <p:txBody>
          <a:bodyPr/>
          <a:lstStyle/>
          <a:p>
            <a:r>
              <a:rPr lang="en-US" dirty="0" smtClean="0"/>
              <a:t>Notes/Response Journal</a:t>
            </a:r>
            <a:endParaRPr lang="en-US" dirty="0"/>
          </a:p>
        </p:txBody>
      </p:sp>
      <p:sp>
        <p:nvSpPr>
          <p:cNvPr id="3" name="Content Placeholder 2"/>
          <p:cNvSpPr>
            <a:spLocks noGrp="1"/>
          </p:cNvSpPr>
          <p:nvPr>
            <p:ph idx="1"/>
          </p:nvPr>
        </p:nvSpPr>
        <p:spPr>
          <a:xfrm>
            <a:off x="1066800" y="1219200"/>
            <a:ext cx="7125112" cy="5410200"/>
          </a:xfrm>
        </p:spPr>
        <p:txBody>
          <a:bodyPr>
            <a:normAutofit fontScale="32500" lnSpcReduction="20000"/>
          </a:bodyPr>
          <a:lstStyle/>
          <a:p>
            <a:pPr marL="0" indent="0">
              <a:buNone/>
            </a:pPr>
            <a:r>
              <a:rPr lang="en-US" sz="5000" dirty="0" smtClean="0"/>
              <a:t> </a:t>
            </a:r>
            <a:r>
              <a:rPr lang="en-US" sz="5000" dirty="0"/>
              <a:t>JOURNAL:</a:t>
            </a:r>
          </a:p>
          <a:p>
            <a:r>
              <a:rPr lang="en-US" sz="4900" dirty="0" smtClean="0"/>
              <a:t>You </a:t>
            </a:r>
            <a:r>
              <a:rPr lang="en-US" sz="4900" dirty="0"/>
              <a:t>will create visual representations of each chapter as you listen to the story as we read in class, and as you read on your own. If you do not want to draw you can instead jot down words, sentences, reflections and summaries that come to you as you listen and read each chapter of the story. You are encouraged to both draw and write in your journal pages. These journals will help you, collect and create memories of the </a:t>
            </a:r>
            <a:r>
              <a:rPr lang="en-US" sz="4900" dirty="0" smtClean="0"/>
              <a:t>story for </a:t>
            </a:r>
            <a:r>
              <a:rPr lang="en-US" sz="4900" dirty="0"/>
              <a:t>your final </a:t>
            </a:r>
            <a:r>
              <a:rPr lang="en-US" sz="4900" dirty="0" smtClean="0"/>
              <a:t>project, and will count as a test grade at the end of our novel.</a:t>
            </a:r>
          </a:p>
          <a:p>
            <a:pPr marL="0" indent="0">
              <a:buNone/>
            </a:pPr>
            <a:endParaRPr lang="en-US" sz="4900" dirty="0"/>
          </a:p>
          <a:p>
            <a:pPr marL="0" indent="0">
              <a:buNone/>
            </a:pPr>
            <a:r>
              <a:rPr lang="en-US" sz="4900" dirty="0"/>
              <a:t>What the final product should look like: </a:t>
            </a:r>
          </a:p>
          <a:p>
            <a:r>
              <a:rPr lang="en-US" sz="4900" dirty="0"/>
              <a:t>1.	Character Pages: Pages that include symbols or words to represent each character so that the teacher will know which character the student is trying to represent in their story. </a:t>
            </a:r>
          </a:p>
          <a:p>
            <a:endParaRPr lang="en-US" sz="4900" dirty="0"/>
          </a:p>
          <a:p>
            <a:r>
              <a:rPr lang="en-US" sz="4900" dirty="0"/>
              <a:t>2.	Chapter Journals: Each chapter you are expected to read and to produce at least 1 page of material per </a:t>
            </a:r>
            <a:r>
              <a:rPr lang="en-US" sz="4900" dirty="0" smtClean="0"/>
              <a:t>chapter/ dates. Students </a:t>
            </a:r>
            <a:r>
              <a:rPr lang="en-US" sz="4900" dirty="0"/>
              <a:t>are encouraged to produce more than 1 page per chapter. These chapter pages are meant to aid the students during their other assignments pertaining to The </a:t>
            </a:r>
            <a:r>
              <a:rPr lang="en-US" sz="4900" dirty="0" smtClean="0"/>
              <a:t>Heretic’s Daughter. </a:t>
            </a:r>
            <a:r>
              <a:rPr lang="en-US" sz="4900" b="1" u="sng" dirty="0"/>
              <a:t>Your journals should include quotes, images, responses, etc. from the story.</a:t>
            </a:r>
          </a:p>
          <a:p>
            <a:endParaRPr lang="en-US" sz="4900" dirty="0"/>
          </a:p>
        </p:txBody>
      </p:sp>
    </p:spTree>
    <p:extLst>
      <p:ext uri="{BB962C8B-B14F-4D97-AF65-F5344CB8AC3E}">
        <p14:creationId xmlns:p14="http://schemas.microsoft.com/office/powerpoint/2010/main" val="4231150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28600"/>
            <a:ext cx="6324599"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156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pPr marL="0" indent="0">
              <a:buNone/>
            </a:pPr>
            <a:endParaRPr lang="en-US" sz="2800" dirty="0" smtClean="0"/>
          </a:p>
          <a:p>
            <a:r>
              <a:rPr lang="en-US" sz="2800" dirty="0" smtClean="0"/>
              <a:t>Turbid</a:t>
            </a:r>
          </a:p>
          <a:p>
            <a:r>
              <a:rPr lang="en-US" sz="2800" dirty="0" smtClean="0"/>
              <a:t>Poppet</a:t>
            </a:r>
            <a:endParaRPr lang="en-US" sz="2800" dirty="0"/>
          </a:p>
        </p:txBody>
      </p:sp>
    </p:spTree>
    <p:extLst>
      <p:ext uri="{BB962C8B-B14F-4D97-AF65-F5344CB8AC3E}">
        <p14:creationId xmlns:p14="http://schemas.microsoft.com/office/powerpoint/2010/main" val="2012847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125113" cy="924475"/>
          </a:xfrm>
        </p:spPr>
        <p:txBody>
          <a:bodyPr/>
          <a:lstStyle/>
          <a:p>
            <a:r>
              <a:rPr lang="en-US" dirty="0" smtClean="0"/>
              <a:t>Questions for your notes:</a:t>
            </a:r>
            <a:endParaRPr lang="en-US" dirty="0"/>
          </a:p>
        </p:txBody>
      </p:sp>
      <p:sp>
        <p:nvSpPr>
          <p:cNvPr id="3" name="Content Placeholder 2"/>
          <p:cNvSpPr>
            <a:spLocks noGrp="1"/>
          </p:cNvSpPr>
          <p:nvPr>
            <p:ph idx="1"/>
          </p:nvPr>
        </p:nvSpPr>
        <p:spPr>
          <a:xfrm>
            <a:off x="1009443" y="1807361"/>
            <a:ext cx="7125112" cy="4517239"/>
          </a:xfrm>
        </p:spPr>
        <p:txBody>
          <a:bodyPr/>
          <a:lstStyle/>
          <a:p>
            <a:r>
              <a:rPr lang="en-US" sz="2000" dirty="0" smtClean="0"/>
              <a:t>Describe how life is for the family after the mother’s arrest.</a:t>
            </a:r>
          </a:p>
          <a:p>
            <a:r>
              <a:rPr lang="en-US" sz="2000" dirty="0" smtClean="0"/>
              <a:t>What does Sarah compare their days to? (Page 198)</a:t>
            </a:r>
          </a:p>
          <a:p>
            <a:r>
              <a:rPr lang="en-US" sz="2000" dirty="0" smtClean="0"/>
              <a:t>Find a quote that sticks out to you. Explain.</a:t>
            </a:r>
          </a:p>
          <a:p>
            <a:r>
              <a:rPr lang="en-US" sz="2000" dirty="0" smtClean="0"/>
              <a:t>“…made him appear to be walled in by a prison.” What is this line foreshadowing?</a:t>
            </a:r>
          </a:p>
          <a:p>
            <a:r>
              <a:rPr lang="en-US" sz="2000" dirty="0" smtClean="0"/>
              <a:t>Who is Hannah? Why didn’t I list her as a main character? What is her purpose in the story?</a:t>
            </a:r>
          </a:p>
          <a:p>
            <a:r>
              <a:rPr lang="en-US" sz="2000" dirty="0" smtClean="0"/>
              <a:t>Sarah is sure that her mother will be ok, because she won’t admit to being a witch. What does this show about Sarah?</a:t>
            </a:r>
          </a:p>
          <a:p>
            <a:endParaRPr lang="en-US" dirty="0" smtClean="0"/>
          </a:p>
          <a:p>
            <a:endParaRPr lang="en-US" dirty="0"/>
          </a:p>
        </p:txBody>
      </p:sp>
    </p:spTree>
    <p:extLst>
      <p:ext uri="{BB962C8B-B14F-4D97-AF65-F5344CB8AC3E}">
        <p14:creationId xmlns:p14="http://schemas.microsoft.com/office/powerpoint/2010/main" val="1344731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t>homework</a:t>
            </a:r>
            <a:endParaRPr lang="en-US" sz="6000" dirty="0"/>
          </a:p>
        </p:txBody>
      </p:sp>
      <p:sp>
        <p:nvSpPr>
          <p:cNvPr id="3" name="Content Placeholder 2"/>
          <p:cNvSpPr>
            <a:spLocks noGrp="1"/>
          </p:cNvSpPr>
          <p:nvPr>
            <p:ph idx="1"/>
          </p:nvPr>
        </p:nvSpPr>
        <p:spPr/>
        <p:txBody>
          <a:bodyPr>
            <a:normAutofit/>
          </a:bodyPr>
          <a:lstStyle/>
          <a:p>
            <a:r>
              <a:rPr lang="en-US" sz="3600" dirty="0" smtClean="0"/>
              <a:t>Finish the packet</a:t>
            </a:r>
          </a:p>
          <a:p>
            <a:r>
              <a:rPr lang="en-US" sz="3600" dirty="0" smtClean="0"/>
              <a:t>Expect a quiz, or writing assignment about the story so far</a:t>
            </a:r>
            <a:endParaRPr lang="en-US" sz="3600" dirty="0"/>
          </a:p>
        </p:txBody>
      </p:sp>
    </p:spTree>
    <p:extLst>
      <p:ext uri="{BB962C8B-B14F-4D97-AF65-F5344CB8AC3E}">
        <p14:creationId xmlns:p14="http://schemas.microsoft.com/office/powerpoint/2010/main" val="3089787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Autumn</Template>
  <TotalTime>479</TotalTime>
  <Words>279</Words>
  <Application>Microsoft Office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Autumn</vt:lpstr>
      <vt:lpstr>English</vt:lpstr>
      <vt:lpstr>The Heretic’s Daughter</vt:lpstr>
      <vt:lpstr>Notes/Response Journal</vt:lpstr>
      <vt:lpstr>PowerPoint Presentation</vt:lpstr>
      <vt:lpstr>Vocabulary</vt:lpstr>
      <vt:lpstr>Questions for your notes:</vt:lpstr>
      <vt:lpstr>homework</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8</cp:revision>
  <dcterms:created xsi:type="dcterms:W3CDTF">2013-10-01T12:41:43Z</dcterms:created>
  <dcterms:modified xsi:type="dcterms:W3CDTF">2013-10-01T20:40:50Z</dcterms:modified>
</cp:coreProperties>
</file>